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7"/>
  </p:notesMasterIdLst>
  <p:sldIdLst>
    <p:sldId id="256" r:id="rId5"/>
    <p:sldId id="263" r:id="rId6"/>
  </p:sldIdLst>
  <p:sldSz cx="13716000" cy="1714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9EF727F-6423-A111-8E53-137DB2F2DE16}" name="Megan Poole" initials="MP" userId="S::mpoole@apexpr.com::2245ec8c-d94f-4e6f-ade2-86db7259a753" providerId="AD"/>
  <p188:author id="{3532D29B-CD28-45B7-A101-55D6E35E073D}" name="Guest User" initials="GU" userId="S::urn:spo:tenantanon#6783fad7-cca3-4d72-8824-53f3bee17003::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5EE"/>
    <a:srgbClr val="081133"/>
    <a:srgbClr val="F5F3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FB4029-4857-EB42-2FDC-C9D3A2A2A8B0}" v="2" dt="2025-11-25T19:15:32.188"/>
    <p1510:client id="{B49B97DB-64BA-F02D-DB05-2C534CB1904A}" v="1" dt="2025-11-26T17:22:45.921"/>
    <p1510:client id="{BD7417A7-0D85-9A36-B944-BA01522192BD}" v="5" dt="2025-11-25T20:12:28.394"/>
    <p1510:client id="{EF13B3E7-1CE5-C344-5E04-BFFEC6810ECB}" v="3" dt="2025-11-25T19:29:54.1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phael Maturine" userId="S::rmaturine@apexpr.com::051a73aa-91a9-4d9e-ac3a-923814f8a91d" providerId="AD" clId="Web-{BD7417A7-0D85-9A36-B944-BA01522192BD}"/>
    <pc:docChg chg="modSld">
      <pc:chgData name="Raphael Maturine" userId="S::rmaturine@apexpr.com::051a73aa-91a9-4d9e-ac3a-923814f8a91d" providerId="AD" clId="Web-{BD7417A7-0D85-9A36-B944-BA01522192BD}" dt="2025-11-25T20:12:27.926" v="2"/>
      <pc:docMkLst>
        <pc:docMk/>
      </pc:docMkLst>
      <pc:sldChg chg="modSp">
        <pc:chgData name="Raphael Maturine" userId="S::rmaturine@apexpr.com::051a73aa-91a9-4d9e-ac3a-923814f8a91d" providerId="AD" clId="Web-{BD7417A7-0D85-9A36-B944-BA01522192BD}" dt="2025-11-25T20:12:27.926" v="2"/>
        <pc:sldMkLst>
          <pc:docMk/>
          <pc:sldMk cId="1616997701" sldId="256"/>
        </pc:sldMkLst>
        <pc:picChg chg="mod">
          <ac:chgData name="Raphael Maturine" userId="S::rmaturine@apexpr.com::051a73aa-91a9-4d9e-ac3a-923814f8a91d" providerId="AD" clId="Web-{BD7417A7-0D85-9A36-B944-BA01522192BD}" dt="2025-11-25T20:12:27.926" v="2"/>
          <ac:picMkLst>
            <pc:docMk/>
            <pc:sldMk cId="1616997701" sldId="256"/>
            <ac:picMk id="6" creationId="{F093913C-DAE2-5303-DB21-CA6BC7109E95}"/>
          </ac:picMkLst>
        </pc:picChg>
      </pc:sldChg>
    </pc:docChg>
  </pc:docChgLst>
  <pc:docChgLst>
    <pc:chgData name="Guest User" userId="S::urn:spo:tenantanon#6783fad7-cca3-4d72-8824-53f3bee17003::" providerId="AD" clId="Web-{3EFB4029-4857-EB42-2FDC-C9D3A2A2A8B0}"/>
    <pc:docChg chg="mod">
      <pc:chgData name="Guest User" userId="S::urn:spo:tenantanon#6783fad7-cca3-4d72-8824-53f3bee17003::" providerId="AD" clId="Web-{3EFB4029-4857-EB42-2FDC-C9D3A2A2A8B0}" dt="2025-11-25T19:15:32.188" v="0"/>
      <pc:docMkLst>
        <pc:docMk/>
      </pc:docMkLst>
    </pc:docChg>
  </pc:docChgLst>
  <pc:docChgLst>
    <pc:chgData name="Raphael Maturine" userId="S::rmaturine@apexpr.com::051a73aa-91a9-4d9e-ac3a-923814f8a91d" providerId="AD" clId="Web-{BCEBEB27-1107-DD00-FAFB-E8A5B86BA770}"/>
    <pc:docChg chg="modSld">
      <pc:chgData name="Raphael Maturine" userId="S::rmaturine@apexpr.com::051a73aa-91a9-4d9e-ac3a-923814f8a91d" providerId="AD" clId="Web-{BCEBEB27-1107-DD00-FAFB-E8A5B86BA770}" dt="2025-11-21T15:07:37.976" v="0"/>
      <pc:docMkLst>
        <pc:docMk/>
      </pc:docMkLst>
      <pc:sldChg chg="modSp">
        <pc:chgData name="Raphael Maturine" userId="S::rmaturine@apexpr.com::051a73aa-91a9-4d9e-ac3a-923814f8a91d" providerId="AD" clId="Web-{BCEBEB27-1107-DD00-FAFB-E8A5B86BA770}" dt="2025-11-21T15:07:37.976" v="0"/>
        <pc:sldMkLst>
          <pc:docMk/>
          <pc:sldMk cId="1616997701" sldId="256"/>
        </pc:sldMkLst>
        <pc:picChg chg="mod">
          <ac:chgData name="Raphael Maturine" userId="S::rmaturine@apexpr.com::051a73aa-91a9-4d9e-ac3a-923814f8a91d" providerId="AD" clId="Web-{BCEBEB27-1107-DD00-FAFB-E8A5B86BA770}" dt="2025-11-21T15:07:37.976" v="0"/>
          <ac:picMkLst>
            <pc:docMk/>
            <pc:sldMk cId="1616997701" sldId="256"/>
            <ac:picMk id="6" creationId="{F093913C-DAE2-5303-DB21-CA6BC7109E95}"/>
          </ac:picMkLst>
        </pc:picChg>
      </pc:sldChg>
    </pc:docChg>
  </pc:docChgLst>
  <pc:docChgLst>
    <pc:chgData name="Megan Poole" userId="S::mpoole@apexpr.com::2245ec8c-d94f-4e6f-ade2-86db7259a753" providerId="AD" clId="Web-{EF13B3E7-1CE5-C344-5E04-BFFEC6810ECB}"/>
    <pc:docChg chg="mod">
      <pc:chgData name="Megan Poole" userId="S::mpoole@apexpr.com::2245ec8c-d94f-4e6f-ade2-86db7259a753" providerId="AD" clId="Web-{EF13B3E7-1CE5-C344-5E04-BFFEC6810ECB}" dt="2025-11-25T19:27:27.563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CBA5B-5DCE-4AE7-A7DB-22F856C9F1C5}" type="datetimeFigureOut">
              <a:t>11/26/2025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DDA79-1702-4C89-817F-8C622C32346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606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INSTRUCTIONS TO SAVE FOR SOCIAL MEDIA:</a:t>
            </a:r>
            <a:endParaRPr lang="en-US">
              <a:solidFill>
                <a:srgbClr val="444444"/>
              </a:solidFill>
            </a:endParaRPr>
          </a:p>
          <a:p>
            <a:endParaRPr lang="en-US">
              <a:solidFill>
                <a:srgbClr val="444444"/>
              </a:solidFill>
            </a:endParaRPr>
          </a:p>
          <a:p>
            <a:r>
              <a:rPr lang="en-US" b="1"/>
              <a:t>MAC: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Slides 1 is not customizable. Go to slide 2 to add your contact details.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Select the existing type on slide 2 to edit/copy &amp; paste your contact information.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To add your logo: </a:t>
            </a:r>
            <a:r>
              <a:rPr lang="en-US" b="1"/>
              <a:t>Go to the “Insert” tab &gt; Select “Pictures” &gt; “Pictures from File”</a:t>
            </a:r>
            <a:endParaRPr lang="en-US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/>
              <a:t>For best results we recommend uploading a transparent white or full </a:t>
            </a:r>
            <a:r>
              <a:rPr lang="en-US" b="1" err="1"/>
              <a:t>colour</a:t>
            </a:r>
            <a:r>
              <a:rPr lang="en-US" b="1"/>
              <a:t> .</a:t>
            </a:r>
            <a:r>
              <a:rPr lang="en-US" b="1" err="1"/>
              <a:t>png</a:t>
            </a:r>
            <a:r>
              <a:rPr lang="en-US" b="1"/>
              <a:t> file of your logo</a:t>
            </a:r>
            <a:endParaRPr lang="en-US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/>
              <a:t>If not possible, a white box shape can be added behind logo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Select </a:t>
            </a:r>
            <a:r>
              <a:rPr lang="en-US" b="1"/>
              <a:t>File</a:t>
            </a:r>
            <a:r>
              <a:rPr lang="en-US"/>
              <a:t> &gt; </a:t>
            </a:r>
            <a:r>
              <a:rPr lang="en-US" b="1"/>
              <a:t>Export (or File </a:t>
            </a:r>
            <a:r>
              <a:rPr lang="en-US"/>
              <a:t>&gt; </a:t>
            </a:r>
            <a:r>
              <a:rPr lang="en-US" b="1"/>
              <a:t>Save As Pictures)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Choose </a:t>
            </a:r>
            <a:r>
              <a:rPr lang="en-US" b="1"/>
              <a:t>PNG</a:t>
            </a:r>
            <a:r>
              <a:rPr lang="en-US"/>
              <a:t> from the drop down menu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Select a folder where you’d like to save the file &amp; click </a:t>
            </a:r>
            <a:r>
              <a:rPr lang="en-US" b="1"/>
              <a:t>Export (or click Save)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Your new image is ready to be uploaded to social media!</a:t>
            </a:r>
            <a:endParaRPr lang="en-US">
              <a:solidFill>
                <a:srgbClr val="444444"/>
              </a:solidFill>
            </a:endParaRPr>
          </a:p>
          <a:p>
            <a:r>
              <a:rPr lang="en-US"/>
              <a:t> </a:t>
            </a:r>
            <a:endParaRPr lang="en-US">
              <a:solidFill>
                <a:srgbClr val="444444"/>
              </a:solidFill>
            </a:endParaRPr>
          </a:p>
          <a:p>
            <a:r>
              <a:rPr lang="en-US" b="1"/>
              <a:t>PC: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Slides 1 is not customizable. Go to slide 2 to add your contact details.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Select the existing type on slide 2 to edit/copy &amp; paste your contact information.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To add your logo: </a:t>
            </a:r>
            <a:r>
              <a:rPr lang="en-US" b="1"/>
              <a:t>Go to the “Insert” tab &gt; Select “Pictures” &gt; “From this Device”</a:t>
            </a:r>
            <a:endParaRPr lang="en-US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/>
              <a:t>For best results we recommend uploading a transparent white or full </a:t>
            </a:r>
            <a:r>
              <a:rPr lang="en-US" b="1" err="1"/>
              <a:t>colour</a:t>
            </a:r>
            <a:r>
              <a:rPr lang="en-US" b="1"/>
              <a:t> .</a:t>
            </a:r>
            <a:r>
              <a:rPr lang="en-US" b="1" err="1"/>
              <a:t>png</a:t>
            </a:r>
            <a:r>
              <a:rPr lang="en-US" b="1"/>
              <a:t> file of your logo</a:t>
            </a:r>
            <a:endParaRPr lang="en-US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/>
              <a:t>If not possible, a white box shape can be added behind logo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Select </a:t>
            </a:r>
            <a:r>
              <a:rPr lang="en-US" b="1"/>
              <a:t>File</a:t>
            </a:r>
            <a:r>
              <a:rPr lang="en-US"/>
              <a:t> &gt; </a:t>
            </a:r>
            <a:r>
              <a:rPr lang="en-US" b="1"/>
              <a:t>Export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Select </a:t>
            </a:r>
            <a:r>
              <a:rPr lang="en-US" b="1"/>
              <a:t>Change File Type</a:t>
            </a:r>
            <a:r>
              <a:rPr lang="en-US"/>
              <a:t> &amp; Double-click </a:t>
            </a:r>
            <a:r>
              <a:rPr lang="en-US" b="1"/>
              <a:t>JPEG</a:t>
            </a:r>
            <a:r>
              <a:rPr lang="en-US"/>
              <a:t>.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Select a folder &amp; click </a:t>
            </a:r>
            <a:r>
              <a:rPr lang="en-US" b="1"/>
              <a:t>Save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Your new image is ready to be uploaded to social media!</a:t>
            </a:r>
            <a:endParaRPr lang="en-US">
              <a:solidFill>
                <a:srgbClr val="444444"/>
              </a:solidFill>
            </a:endParaRPr>
          </a:p>
          <a:p>
            <a:endParaRPr lang="en-US">
              <a:solidFill>
                <a:srgbClr val="444444"/>
              </a:solidFill>
            </a:endParaRPr>
          </a:p>
          <a:p>
            <a:endParaRPr lang="en-US" b="1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ADDA79-1702-4C89-817F-8C622C323468}" type="slidenum"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90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57E30B-7694-EEA0-4422-8880003E92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C3B096-D277-AB97-EBED-BCAE36770E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0120EC-4E75-D15E-A77F-FA1B02E372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INSTRUCTIONS TO SAVE FOR SOCIAL MEDIA:</a:t>
            </a:r>
            <a:endParaRPr lang="en-US">
              <a:solidFill>
                <a:srgbClr val="444444"/>
              </a:solidFill>
            </a:endParaRPr>
          </a:p>
          <a:p>
            <a:endParaRPr lang="en-US">
              <a:solidFill>
                <a:srgbClr val="444444"/>
              </a:solidFill>
            </a:endParaRPr>
          </a:p>
          <a:p>
            <a:r>
              <a:rPr lang="en-US" b="1"/>
              <a:t>MAC: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Slides 1 is not customizable. Go to slide 2 to add your contact details.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Select the existing type on slide 2 to edit/copy &amp; paste your contact information.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To add your logo: </a:t>
            </a:r>
            <a:r>
              <a:rPr lang="en-US" b="1"/>
              <a:t>Go to the “Insert” tab &gt; Select “Pictures” &gt; “Pictures from File”</a:t>
            </a:r>
            <a:endParaRPr lang="en-US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/>
              <a:t>For best results we recommend uploading a transparent white or full </a:t>
            </a:r>
            <a:r>
              <a:rPr lang="en-US" b="1" err="1"/>
              <a:t>colour</a:t>
            </a:r>
            <a:r>
              <a:rPr lang="en-US" b="1"/>
              <a:t> .</a:t>
            </a:r>
            <a:r>
              <a:rPr lang="en-US" b="1" err="1"/>
              <a:t>png</a:t>
            </a:r>
            <a:r>
              <a:rPr lang="en-US" b="1"/>
              <a:t> file of your logo</a:t>
            </a:r>
            <a:endParaRPr lang="en-US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/>
              <a:t>If not possible, a white box shape can be added behind logo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Select </a:t>
            </a:r>
            <a:r>
              <a:rPr lang="en-US" b="1"/>
              <a:t>File</a:t>
            </a:r>
            <a:r>
              <a:rPr lang="en-US"/>
              <a:t> &gt; </a:t>
            </a:r>
            <a:r>
              <a:rPr lang="en-US" b="1"/>
              <a:t>Export (or File </a:t>
            </a:r>
            <a:r>
              <a:rPr lang="en-US"/>
              <a:t>&gt; </a:t>
            </a:r>
            <a:r>
              <a:rPr lang="en-US" b="1"/>
              <a:t>Save As Pictures)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Choose </a:t>
            </a:r>
            <a:r>
              <a:rPr lang="en-US" b="1"/>
              <a:t>PNG</a:t>
            </a:r>
            <a:r>
              <a:rPr lang="en-US"/>
              <a:t> from the drop down menu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Select a folder where you’d like to save the file &amp; click </a:t>
            </a:r>
            <a:r>
              <a:rPr lang="en-US" b="1"/>
              <a:t>Export (or click Save)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Your new image is ready to be uploaded to social media!</a:t>
            </a:r>
            <a:endParaRPr lang="en-US">
              <a:solidFill>
                <a:srgbClr val="444444"/>
              </a:solidFill>
            </a:endParaRPr>
          </a:p>
          <a:p>
            <a:r>
              <a:rPr lang="en-US"/>
              <a:t> </a:t>
            </a:r>
            <a:endParaRPr lang="en-US">
              <a:solidFill>
                <a:srgbClr val="444444"/>
              </a:solidFill>
            </a:endParaRPr>
          </a:p>
          <a:p>
            <a:r>
              <a:rPr lang="en-US" b="1"/>
              <a:t>PC: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Slides 1 is not customizable. Go to slide 2 to add your contact details.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Select the existing type on slide 2 to edit/copy &amp; paste your contact information.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To add your logo: </a:t>
            </a:r>
            <a:r>
              <a:rPr lang="en-US" b="1"/>
              <a:t>Go to the “Insert” tab &gt; Select “Pictures” &gt; “From this Device”</a:t>
            </a:r>
            <a:endParaRPr lang="en-US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/>
              <a:t>For best results we recommend uploading a transparent white or full </a:t>
            </a:r>
            <a:r>
              <a:rPr lang="en-US" b="1" err="1"/>
              <a:t>colour</a:t>
            </a:r>
            <a:r>
              <a:rPr lang="en-US" b="1"/>
              <a:t> .</a:t>
            </a:r>
            <a:r>
              <a:rPr lang="en-US" b="1" err="1"/>
              <a:t>png</a:t>
            </a:r>
            <a:r>
              <a:rPr lang="en-US" b="1"/>
              <a:t> file of your logo</a:t>
            </a:r>
            <a:endParaRPr lang="en-US">
              <a:solidFill>
                <a:srgbClr val="444444"/>
              </a:solidFill>
            </a:endParaRPr>
          </a:p>
          <a:p>
            <a:pPr marL="685800" lvl="1" indent="-228600">
              <a:buAutoNum type="arabicPeriod"/>
            </a:pPr>
            <a:r>
              <a:rPr lang="en-US" b="1"/>
              <a:t>If not possible, a white box shape can be added behind logo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Select </a:t>
            </a:r>
            <a:r>
              <a:rPr lang="en-US" b="1"/>
              <a:t>File</a:t>
            </a:r>
            <a:r>
              <a:rPr lang="en-US"/>
              <a:t> &gt; </a:t>
            </a:r>
            <a:r>
              <a:rPr lang="en-US" b="1"/>
              <a:t>Export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Select </a:t>
            </a:r>
            <a:r>
              <a:rPr lang="en-US" b="1"/>
              <a:t>Change File Type</a:t>
            </a:r>
            <a:r>
              <a:rPr lang="en-US"/>
              <a:t> &amp; Double-click </a:t>
            </a:r>
            <a:r>
              <a:rPr lang="en-US" b="1"/>
              <a:t>JPEG</a:t>
            </a:r>
            <a:r>
              <a:rPr lang="en-US"/>
              <a:t>.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Select a folder &amp; click </a:t>
            </a:r>
            <a:r>
              <a:rPr lang="en-US" b="1"/>
              <a:t>Save</a:t>
            </a:r>
            <a:endParaRPr lang="en-US">
              <a:solidFill>
                <a:srgbClr val="444444"/>
              </a:solidFill>
            </a:endParaRPr>
          </a:p>
          <a:p>
            <a:pPr marL="228600" indent="-228600">
              <a:buAutoNum type="arabicPeriod"/>
            </a:pPr>
            <a:r>
              <a:rPr lang="en-US"/>
              <a:t>Your new image is ready to be uploaded to social media!</a:t>
            </a:r>
            <a:endParaRPr lang="en-US">
              <a:solidFill>
                <a:srgbClr val="444444"/>
              </a:solidFill>
            </a:endParaRPr>
          </a:p>
          <a:p>
            <a:endParaRPr lang="en-US">
              <a:solidFill>
                <a:srgbClr val="444444"/>
              </a:solidFill>
            </a:endParaRPr>
          </a:p>
          <a:p>
            <a:endParaRPr lang="en-US" b="1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224DAA-76B4-E7D4-F5CC-E2C1A30209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ADDA79-1702-4C89-817F-8C622C323468}" type="slidenum"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6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991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36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115D030-02FA-3E18-465A-89E9E640205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25401"/>
            <a:ext cx="13716000" cy="5705474"/>
          </a:xfrm>
          <a:solidFill>
            <a:srgbClr val="081133">
              <a:alpha val="77000"/>
            </a:srgbClr>
          </a:solidFill>
        </p:spPr>
        <p:txBody>
          <a:bodyPr vert="vert" wrap="square" lIns="822960" tIns="0" rIns="365760" anchor="t" anchorCtr="0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INSERT PICTURE</a:t>
            </a:r>
          </a:p>
          <a:p>
            <a:r>
              <a:rPr lang="en-US"/>
              <a:t> HERE</a:t>
            </a:r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64F73D27-8A41-69CD-C7CA-9E646B66815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5727699"/>
            <a:ext cx="13716000" cy="5715000"/>
          </a:xfrm>
          <a:solidFill>
            <a:srgbClr val="C00000">
              <a:alpha val="80062"/>
            </a:srgbClr>
          </a:solidFill>
        </p:spPr>
        <p:txBody>
          <a:bodyPr vert="vert" wrap="square" lIns="822960" tIns="0" rIns="365760" anchor="t" anchorCtr="0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INSERT PICTURE</a:t>
            </a:r>
          </a:p>
          <a:p>
            <a:r>
              <a:rPr lang="en-US"/>
              <a:t> HERE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66957384-F8A8-1C78-C37C-3300AC55F04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1430000"/>
            <a:ext cx="13716000" cy="5714997"/>
          </a:xfrm>
          <a:solidFill>
            <a:srgbClr val="081133">
              <a:alpha val="80202"/>
            </a:srgbClr>
          </a:solidFill>
        </p:spPr>
        <p:txBody>
          <a:bodyPr vert="vert" wrap="square" lIns="822960" tIns="0" rIns="365760" anchor="t" anchorCtr="0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INSERT PICTURE</a:t>
            </a:r>
          </a:p>
          <a:p>
            <a:r>
              <a:rPr lang="en-US"/>
              <a:t> HERE</a:t>
            </a:r>
          </a:p>
        </p:txBody>
      </p:sp>
    </p:spTree>
    <p:extLst>
      <p:ext uri="{BB962C8B-B14F-4D97-AF65-F5344CB8AC3E}">
        <p14:creationId xmlns:p14="http://schemas.microsoft.com/office/powerpoint/2010/main" val="1320635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226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4274349"/>
            <a:ext cx="11830050" cy="7131843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1473661"/>
            <a:ext cx="11830050" cy="3750468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05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4564062"/>
            <a:ext cx="5829300" cy="108783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4564062"/>
            <a:ext cx="5829300" cy="108783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631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1" y="912816"/>
            <a:ext cx="11830050" cy="331390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4202908"/>
            <a:ext cx="5802510" cy="2059780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6262688"/>
            <a:ext cx="5802510" cy="9211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5" y="4202908"/>
            <a:ext cx="5831087" cy="2059780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5" y="6262688"/>
            <a:ext cx="5831087" cy="9211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88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2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399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000"/>
            <a:ext cx="4423767" cy="40005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6" y="2468566"/>
            <a:ext cx="6943725" cy="12184063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500"/>
            <a:ext cx="4423767" cy="9528970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49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000"/>
            <a:ext cx="4423767" cy="40005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6" y="2468566"/>
            <a:ext cx="6943725" cy="12184063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500"/>
            <a:ext cx="4423767" cy="9528970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DDDE-C762-F44F-B345-62B87F82E93C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0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12816"/>
            <a:ext cx="11830050" cy="3313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64062"/>
            <a:ext cx="11830050" cy="10878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0879"/>
            <a:ext cx="3086100" cy="912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2EDDDE-C762-F44F-B345-62B87F82E93C}" type="datetimeFigureOut">
              <a:rPr lang="en-US" smtClean="0"/>
              <a:t>11/26/2025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0879"/>
            <a:ext cx="4629150" cy="912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0879"/>
            <a:ext cx="3086100" cy="912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248E24-3212-2B40-9D22-ED0FAED2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3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093913C-DAE2-5303-DB21-CA6BC7109E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774" y="4234"/>
            <a:ext cx="13709224" cy="1713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997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2FEFE-4533-D2DC-7740-4887252976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47165C-963E-A26C-50AA-D31266C346A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387" y="4232"/>
            <a:ext cx="13709224" cy="171280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E59B6B-89B2-CD92-14B2-799FD536E4EA}"/>
              </a:ext>
            </a:extLst>
          </p:cNvPr>
          <p:cNvSpPr txBox="1"/>
          <p:nvPr/>
        </p:nvSpPr>
        <p:spPr>
          <a:xfrm>
            <a:off x="1029882" y="7924669"/>
            <a:ext cx="11656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err="1">
                <a:solidFill>
                  <a:srgbClr val="F7F5EE"/>
                </a:solidFill>
              </a:rPr>
              <a:t>www.agentwebsite.com</a:t>
            </a:r>
            <a:endParaRPr lang="en-US" sz="4800" b="1">
              <a:solidFill>
                <a:srgbClr val="F7F5EE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20EEE3-CC07-3D04-187D-F41D6B0FA802}"/>
              </a:ext>
            </a:extLst>
          </p:cNvPr>
          <p:cNvSpPr txBox="1"/>
          <p:nvPr/>
        </p:nvSpPr>
        <p:spPr>
          <a:xfrm>
            <a:off x="1029882" y="9548827"/>
            <a:ext cx="116562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solidFill>
                  <a:srgbClr val="F7F5EE"/>
                </a:solidFill>
              </a:rPr>
              <a:t>Contact Info Line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30ABF1-77D3-2152-9559-14877A0E5B68}"/>
              </a:ext>
            </a:extLst>
          </p:cNvPr>
          <p:cNvSpPr txBox="1"/>
          <p:nvPr/>
        </p:nvSpPr>
        <p:spPr>
          <a:xfrm>
            <a:off x="1029882" y="10424039"/>
            <a:ext cx="116562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solidFill>
                  <a:srgbClr val="F7F5EE"/>
                </a:solidFill>
              </a:rPr>
              <a:t>Contact Info Line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1FAE3F-F377-E619-3FE7-900ECC483648}"/>
              </a:ext>
            </a:extLst>
          </p:cNvPr>
          <p:cNvSpPr txBox="1"/>
          <p:nvPr/>
        </p:nvSpPr>
        <p:spPr>
          <a:xfrm>
            <a:off x="1029882" y="12174043"/>
            <a:ext cx="1165623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>
                <a:solidFill>
                  <a:srgbClr val="F7F5EE"/>
                </a:solidFill>
              </a:rPr>
              <a:t>AGENT LOGO</a:t>
            </a:r>
          </a:p>
          <a:p>
            <a:pPr algn="ctr"/>
            <a:r>
              <a:rPr lang="en-US" sz="3200" b="1" spc="300">
                <a:solidFill>
                  <a:srgbClr val="F7F5EE"/>
                </a:solidFill>
              </a:rPr>
              <a:t>PLACEHOLDER HERE</a:t>
            </a:r>
            <a:br>
              <a:rPr lang="en-US" sz="4400" b="1">
                <a:solidFill>
                  <a:srgbClr val="F7F5EE"/>
                </a:solidFill>
              </a:rPr>
            </a:br>
            <a:r>
              <a:rPr lang="en-US" sz="2800" b="1">
                <a:solidFill>
                  <a:srgbClr val="F7F5EE"/>
                </a:solidFill>
              </a:rPr>
              <a:t>Delete this text before adding logo</a:t>
            </a:r>
            <a:endParaRPr lang="en-US" sz="4400" b="1">
              <a:solidFill>
                <a:srgbClr val="F7F5EE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0C9DAF-805D-8277-166A-AA743AD1C17D}"/>
              </a:ext>
            </a:extLst>
          </p:cNvPr>
          <p:cNvSpPr txBox="1"/>
          <p:nvPr/>
        </p:nvSpPr>
        <p:spPr>
          <a:xfrm>
            <a:off x="999604" y="6449053"/>
            <a:ext cx="116562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>
                <a:solidFill>
                  <a:srgbClr val="F7F5EE"/>
                </a:solidFill>
              </a:rPr>
              <a:t>AGENT NAME (ALL CAPS)</a:t>
            </a:r>
            <a:endParaRPr lang="en-US" sz="4400" b="1">
              <a:solidFill>
                <a:srgbClr val="F7F5E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166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cb87871-f518-4f8d-8466-269387f05faa" xsi:nil="true"/>
    <lcf76f155ced4ddcb4097134ff3c332f xmlns="0d9d4139-cf1e-4269-8b41-16f13e6ca403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839C42EF8654CB1E4B5DC11332F62" ma:contentTypeVersion="14" ma:contentTypeDescription="Create a new document." ma:contentTypeScope="" ma:versionID="7424bfa4ae3f13894c2519c01353fa7c">
  <xsd:schema xmlns:xsd="http://www.w3.org/2001/XMLSchema" xmlns:xs="http://www.w3.org/2001/XMLSchema" xmlns:p="http://schemas.microsoft.com/office/2006/metadata/properties" xmlns:ns2="0d9d4139-cf1e-4269-8b41-16f13e6ca403" xmlns:ns3="4cb87871-f518-4f8d-8466-269387f05faa" targetNamespace="http://schemas.microsoft.com/office/2006/metadata/properties" ma:root="true" ma:fieldsID="260d34c3dbc8208363560498407fa324" ns2:_="" ns3:_="">
    <xsd:import namespace="0d9d4139-cf1e-4269-8b41-16f13e6ca403"/>
    <xsd:import namespace="4cb87871-f518-4f8d-8466-269387f05f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9d4139-cf1e-4269-8b41-16f13e6ca40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bb447bb2-6a8d-4126-bc9d-6a44a9cb4e1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b87871-f518-4f8d-8466-269387f05faa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5d126622-65fe-4ed2-85cc-d6a977fce39b}" ma:internalName="TaxCatchAll" ma:showField="CatchAllData" ma:web="4cb87871-f518-4f8d-8466-269387f05f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80FAD2-D870-4331-BD1F-6602EF5F9DDF}">
  <ds:schemaRefs>
    <ds:schemaRef ds:uri="02801edb-8b90-4a1a-9b43-30c97ff1f920"/>
    <ds:schemaRef ds:uri="260b24f9-f88a-4b1a-a58c-f884670648f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4cb87871-f518-4f8d-8466-269387f05faa"/>
    <ds:schemaRef ds:uri="0d9d4139-cf1e-4269-8b41-16f13e6ca403"/>
  </ds:schemaRefs>
</ds:datastoreItem>
</file>

<file path=customXml/itemProps2.xml><?xml version="1.0" encoding="utf-8"?>
<ds:datastoreItem xmlns:ds="http://schemas.openxmlformats.org/officeDocument/2006/customXml" ds:itemID="{CF44CC8C-6DB8-432A-B296-F40A49FE48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9d4139-cf1e-4269-8b41-16f13e6ca403"/>
    <ds:schemaRef ds:uri="4cb87871-f518-4f8d-8466-269387f05f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CEF27A0-1CE1-4D32-8271-267E4B6DBB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Custom</PresentationFormat>
  <Slides>2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Raphael Maturine</dc:creator>
  <cp:revision>2</cp:revision>
  <dcterms:created xsi:type="dcterms:W3CDTF">2025-05-13T14:17:31Z</dcterms:created>
  <dcterms:modified xsi:type="dcterms:W3CDTF">2025-11-26T17:22:46Z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0x0101005ED839C42EF8654CB1E4B5DC11332F62</vt:lpwstr>
  </property>
  <property fmtid="{D5CDD505-2E9C-101B-9397-08002B2CF9AE}" pid="4" name="Order">
    <vt:r8>3131000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TriggerFlowInfo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ComplianceAssetId">
    <vt:lpwstr/>
  </property>
  <property fmtid="{D5CDD505-2E9C-101B-9397-08002B2CF9AE}" pid="11" name="TemplateUrl">
    <vt:lpwstr/>
  </property>
  <property fmtid="{D5CDD505-2E9C-101B-9397-08002B2CF9AE}" pid="12" name="_ExtendedDescription">
    <vt:lpwstr/>
  </property>
</Properties>
</file>